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9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FEA8-6953-4E5B-B3F0-3CE7DA25BADA}" type="datetimeFigureOut">
              <a:rPr lang="nl-NL" smtClean="0"/>
              <a:t>8-5-2021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50C0-4F8D-45CF-9335-85817D3191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883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FEA8-6953-4E5B-B3F0-3CE7DA25BADA}" type="datetimeFigureOut">
              <a:rPr lang="nl-NL" smtClean="0"/>
              <a:t>8-5-2021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50C0-4F8D-45CF-9335-85817D3191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0896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FEA8-6953-4E5B-B3F0-3CE7DA25BADA}" type="datetimeFigureOut">
              <a:rPr lang="nl-NL" smtClean="0"/>
              <a:t>8-5-2021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50C0-4F8D-45CF-9335-85817D3191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6876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FEA8-6953-4E5B-B3F0-3CE7DA25BADA}" type="datetimeFigureOut">
              <a:rPr lang="nl-NL" smtClean="0"/>
              <a:t>8-5-2021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50C0-4F8D-45CF-9335-85817D3191E0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1452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FEA8-6953-4E5B-B3F0-3CE7DA25BADA}" type="datetimeFigureOut">
              <a:rPr lang="nl-NL" smtClean="0"/>
              <a:t>8-5-2021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50C0-4F8D-45CF-9335-85817D3191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19198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FEA8-6953-4E5B-B3F0-3CE7DA25BADA}" type="datetimeFigureOut">
              <a:rPr lang="nl-NL" smtClean="0"/>
              <a:t>8-5-2021</a:t>
            </a:fld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50C0-4F8D-45CF-9335-85817D3191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51891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FEA8-6953-4E5B-B3F0-3CE7DA25BADA}" type="datetimeFigureOut">
              <a:rPr lang="nl-NL" smtClean="0"/>
              <a:t>8-5-2021</a:t>
            </a:fld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50C0-4F8D-45CF-9335-85817D3191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53861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FEA8-6953-4E5B-B3F0-3CE7DA25BADA}" type="datetimeFigureOut">
              <a:rPr lang="nl-NL" smtClean="0"/>
              <a:t>8-5-2021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50C0-4F8D-45CF-9335-85817D3191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642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FEA8-6953-4E5B-B3F0-3CE7DA25BADA}" type="datetimeFigureOut">
              <a:rPr lang="nl-NL" smtClean="0"/>
              <a:t>8-5-2021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50C0-4F8D-45CF-9335-85817D3191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7083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FEA8-6953-4E5B-B3F0-3CE7DA25BADA}" type="datetimeFigureOut">
              <a:rPr lang="nl-NL" smtClean="0"/>
              <a:t>8-5-2021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50C0-4F8D-45CF-9335-85817D3191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8235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FEA8-6953-4E5B-B3F0-3CE7DA25BADA}" type="datetimeFigureOut">
              <a:rPr lang="nl-NL" smtClean="0"/>
              <a:t>8-5-2021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50C0-4F8D-45CF-9335-85817D3191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5707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FEA8-6953-4E5B-B3F0-3CE7DA25BADA}" type="datetimeFigureOut">
              <a:rPr lang="nl-NL" smtClean="0"/>
              <a:t>8-5-2021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50C0-4F8D-45CF-9335-85817D3191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0668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FEA8-6953-4E5B-B3F0-3CE7DA25BADA}" type="datetimeFigureOut">
              <a:rPr lang="nl-NL" smtClean="0"/>
              <a:t>8-5-2021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50C0-4F8D-45CF-9335-85817D3191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6214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FEA8-6953-4E5B-B3F0-3CE7DA25BADA}" type="datetimeFigureOut">
              <a:rPr lang="nl-NL" smtClean="0"/>
              <a:t>8-5-2021</a:t>
            </a:fld>
            <a:endParaRPr lang="nl-N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50C0-4F8D-45CF-9335-85817D3191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839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FEA8-6953-4E5B-B3F0-3CE7DA25BADA}" type="datetimeFigureOut">
              <a:rPr lang="nl-NL" smtClean="0"/>
              <a:t>8-5-2021</a:t>
            </a:fld>
            <a:endParaRPr lang="nl-N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50C0-4F8D-45CF-9335-85817D3191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1459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FEA8-6953-4E5B-B3F0-3CE7DA25BADA}" type="datetimeFigureOut">
              <a:rPr lang="nl-NL" smtClean="0"/>
              <a:t>8-5-2021</a:t>
            </a:fld>
            <a:endParaRPr lang="nl-N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50C0-4F8D-45CF-9335-85817D3191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9546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FEA8-6953-4E5B-B3F0-3CE7DA25BADA}" type="datetimeFigureOut">
              <a:rPr lang="nl-NL" smtClean="0"/>
              <a:t>8-5-2021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50C0-4F8D-45CF-9335-85817D3191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6341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51AFEA8-6953-4E5B-B3F0-3CE7DA25BADA}" type="datetimeFigureOut">
              <a:rPr lang="nl-NL" smtClean="0"/>
              <a:t>8-5-2021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150C0-4F8D-45CF-9335-85817D3191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92919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LOB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Loop baan oriëntatie begeleiding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10210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Beroepen</a:t>
            </a:r>
            <a:endParaRPr lang="nl-NL" dirty="0"/>
          </a:p>
        </p:txBody>
      </p:sp>
      <p:pic>
        <p:nvPicPr>
          <p:cNvPr id="3" name="Picture 3" descr="Afbeeldingsresultaat voor beroep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337" y="2035445"/>
            <a:ext cx="7915366" cy="374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267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Vacature zoeken</a:t>
            </a:r>
            <a:endParaRPr lang="nl-NL" dirty="0"/>
          </a:p>
        </p:txBody>
      </p:sp>
      <p:pic>
        <p:nvPicPr>
          <p:cNvPr id="1026" name="Picture 2" descr="Afbeeldingsresultaat voor vacatur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75" y="1853248"/>
            <a:ext cx="5421246" cy="390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48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Solliciteren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 smtClean="0"/>
              <a:t>1.	Waar </a:t>
            </a:r>
            <a:r>
              <a:rPr lang="nl-NL" sz="2800" dirty="0"/>
              <a:t>wil je werken</a:t>
            </a:r>
            <a:r>
              <a:rPr lang="nl-NL" sz="2800" dirty="0" smtClean="0"/>
              <a:t>? (werkgever)</a:t>
            </a:r>
            <a:endParaRPr lang="nl-NL" sz="2800" dirty="0"/>
          </a:p>
          <a:p>
            <a:pPr marL="0" indent="0">
              <a:buNone/>
            </a:pPr>
            <a:r>
              <a:rPr lang="nl-NL" sz="2800" dirty="0"/>
              <a:t>2.	Wat wil je daar gaan doen</a:t>
            </a:r>
            <a:r>
              <a:rPr lang="nl-NL" sz="2800" dirty="0" smtClean="0"/>
              <a:t>? (functie)</a:t>
            </a:r>
            <a:endParaRPr lang="nl-NL" sz="2800" dirty="0"/>
          </a:p>
          <a:p>
            <a:pPr marL="0" indent="0">
              <a:buNone/>
            </a:pPr>
            <a:r>
              <a:rPr lang="nl-NL" sz="2800" dirty="0"/>
              <a:t>3.	Waarom wil je daar werken</a:t>
            </a:r>
            <a:r>
              <a:rPr lang="nl-NL" sz="2800" dirty="0" smtClean="0"/>
              <a:t>? (motivatie)</a:t>
            </a:r>
            <a:endParaRPr lang="nl-NL" sz="2800" dirty="0"/>
          </a:p>
          <a:p>
            <a:pPr marL="0" indent="0">
              <a:buNone/>
            </a:pPr>
            <a:r>
              <a:rPr lang="nl-NL" sz="2800" dirty="0"/>
              <a:t>4.	Waarom kan jij dat werk goed</a:t>
            </a:r>
            <a:r>
              <a:rPr lang="nl-NL" sz="2800" dirty="0" smtClean="0"/>
              <a:t>? (kwaliteiten)</a:t>
            </a:r>
            <a:endParaRPr lang="nl-NL" sz="2800" dirty="0"/>
          </a:p>
          <a:p>
            <a:pPr marL="0" indent="0">
              <a:buNone/>
            </a:pPr>
            <a:r>
              <a:rPr lang="nl-NL" sz="2800" dirty="0" smtClean="0"/>
              <a:t>5.	Welke </a:t>
            </a:r>
            <a:r>
              <a:rPr lang="nl-NL" sz="2800" dirty="0"/>
              <a:t>opleiding heb je nodig voor dat werk</a:t>
            </a:r>
            <a:r>
              <a:rPr lang="nl-NL" sz="2800" dirty="0" smtClean="0"/>
              <a:t>?</a:t>
            </a:r>
          </a:p>
          <a:p>
            <a:pPr marL="0" indent="0">
              <a:buNone/>
            </a:pPr>
            <a:r>
              <a:rPr lang="nl-NL" sz="2800" dirty="0" smtClean="0"/>
              <a:t>6.	Heb je dat werk al eerder gedaan? (ervaring)</a:t>
            </a:r>
            <a:endParaRPr lang="nl-NL" sz="2800" dirty="0"/>
          </a:p>
          <a:p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194384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Schrijf een brief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Geachte meneer/mevrouw,</a:t>
            </a:r>
          </a:p>
          <a:p>
            <a:pPr marL="0" indent="0">
              <a:buNone/>
            </a:pPr>
            <a:r>
              <a:rPr lang="nl-NL" dirty="0" smtClean="0"/>
              <a:t>Op het internet vond ik de vacature ……………………..</a:t>
            </a:r>
          </a:p>
          <a:p>
            <a:pPr marL="0" indent="0">
              <a:buNone/>
            </a:pPr>
            <a:r>
              <a:rPr lang="nl-NL" dirty="0" smtClean="0"/>
              <a:t>Ik zou graag werken als……., omdat…………………….</a:t>
            </a:r>
          </a:p>
          <a:p>
            <a:pPr marL="0" indent="0">
              <a:buNone/>
            </a:pPr>
            <a:r>
              <a:rPr lang="nl-NL" dirty="0" smtClean="0"/>
              <a:t>Ik kan erg goed………………..</a:t>
            </a:r>
          </a:p>
          <a:p>
            <a:pPr marL="0" indent="0">
              <a:buNone/>
            </a:pPr>
            <a:r>
              <a:rPr lang="nl-NL" dirty="0"/>
              <a:t>Mijn opleiding</a:t>
            </a:r>
            <a:r>
              <a:rPr lang="nl-NL" dirty="0" smtClean="0"/>
              <a:t>………………….</a:t>
            </a:r>
          </a:p>
          <a:p>
            <a:pPr marL="0" indent="0">
              <a:buNone/>
            </a:pPr>
            <a:r>
              <a:rPr lang="nl-NL" dirty="0" smtClean="0"/>
              <a:t>Ik wacht op uw reactie……………..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Met vriendelijke groeten,</a:t>
            </a:r>
          </a:p>
          <a:p>
            <a:pPr marL="0" indent="0">
              <a:buNone/>
            </a:pPr>
            <a:r>
              <a:rPr lang="nl-NL" dirty="0" smtClean="0"/>
              <a:t>……………………………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1490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Curriculum Vitae (C.V.)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Naam</a:t>
            </a:r>
          </a:p>
          <a:p>
            <a:r>
              <a:rPr lang="nl-NL" dirty="0" smtClean="0"/>
              <a:t>Adres (straat, postcode, plaatsnaam)</a:t>
            </a:r>
          </a:p>
          <a:p>
            <a:r>
              <a:rPr lang="nl-NL" dirty="0" smtClean="0"/>
              <a:t>Telefoonnummer</a:t>
            </a:r>
          </a:p>
          <a:p>
            <a:r>
              <a:rPr lang="nl-NL" smtClean="0"/>
              <a:t>Geboortedatum/geboorteplaats</a:t>
            </a:r>
          </a:p>
          <a:p>
            <a:endParaRPr lang="nl-NL" dirty="0" smtClean="0"/>
          </a:p>
          <a:p>
            <a:r>
              <a:rPr lang="nl-NL" dirty="0" smtClean="0"/>
              <a:t>Opleiding</a:t>
            </a:r>
          </a:p>
          <a:p>
            <a:r>
              <a:rPr lang="nl-NL" dirty="0" smtClean="0"/>
              <a:t>Werkervaring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0547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Onderwijs en beroepen</a:t>
            </a:r>
            <a:endParaRPr lang="nl-NL" dirty="0"/>
          </a:p>
        </p:txBody>
      </p:sp>
      <p:pic>
        <p:nvPicPr>
          <p:cNvPr id="1026" name="Picture 2" descr="Afbeeldingsresultaten voor schoo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78" y="2342603"/>
            <a:ext cx="3508229" cy="218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Afbeeldingsresultaat voor beroep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028" y="2244452"/>
            <a:ext cx="5815012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9307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Onderwijs</a:t>
            </a:r>
            <a:endParaRPr lang="nl-NL" dirty="0"/>
          </a:p>
        </p:txBody>
      </p:sp>
      <p:pic>
        <p:nvPicPr>
          <p:cNvPr id="36" name="Picture 2" descr="Afbeeldingsresultaten voor schoo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761" y="1428203"/>
            <a:ext cx="6873422" cy="4287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9504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Basis onderwijs</a:t>
            </a:r>
            <a:endParaRPr lang="nl-NL" dirty="0"/>
          </a:p>
        </p:txBody>
      </p:sp>
      <p:pic>
        <p:nvPicPr>
          <p:cNvPr id="3074" name="Picture 2" descr="Afbeeldingsresultaat voor basis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0" y="2281646"/>
            <a:ext cx="4346699" cy="262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Afbeeldingsresultaat voor basisschoo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669" y="2281646"/>
            <a:ext cx="5165269" cy="262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2972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Voortgezet onderwijs</a:t>
            </a:r>
            <a:endParaRPr lang="nl-NL" dirty="0"/>
          </a:p>
        </p:txBody>
      </p:sp>
      <p:pic>
        <p:nvPicPr>
          <p:cNvPr id="5122" name="Picture 2" descr="Afbeeldingsresultaat voor voortgezet onderwijs kl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625" y="2403565"/>
            <a:ext cx="8832824" cy="260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614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Voortgezet onderwijs</a:t>
            </a:r>
            <a:endParaRPr lang="nl-NL" dirty="0"/>
          </a:p>
        </p:txBody>
      </p:sp>
      <p:pic>
        <p:nvPicPr>
          <p:cNvPr id="4098" name="Picture 2" descr="Gerelateerde afbeel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564" y="1729060"/>
            <a:ext cx="5784850" cy="433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132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Beroepsonderwijs</a:t>
            </a:r>
            <a:endParaRPr lang="nl-NL" dirty="0"/>
          </a:p>
        </p:txBody>
      </p:sp>
      <p:pic>
        <p:nvPicPr>
          <p:cNvPr id="6146" name="Picture 2" descr="Afbeeldingsresultaat voor mbo doorstroomsche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655" y="1577916"/>
            <a:ext cx="5204551" cy="4851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421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Beroepsonderwijs</a:t>
            </a:r>
            <a:endParaRPr lang="nl-NL" dirty="0"/>
          </a:p>
        </p:txBody>
      </p:sp>
      <p:pic>
        <p:nvPicPr>
          <p:cNvPr id="7170" name="Picture 2" descr="Afbeeldingsresultaat voor summa colle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837" y="2119358"/>
            <a:ext cx="4733844" cy="1721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Afbeeldingsresultaat voor fonty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929" y="3812027"/>
            <a:ext cx="4190077" cy="2638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Afbeeldingsresultaat voor roc ter a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022" y="4291621"/>
            <a:ext cx="4762862" cy="182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roc de leijgraa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191" y="1513241"/>
            <a:ext cx="5419725" cy="194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27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BOL of BBL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sz="4800" b="1" u="sng" dirty="0" smtClean="0"/>
              <a:t>BOL</a:t>
            </a:r>
          </a:p>
          <a:p>
            <a:r>
              <a:rPr lang="nl-NL" sz="2000" b="1" u="sng" dirty="0" err="1" smtClean="0"/>
              <a:t>Beroepsopleidende</a:t>
            </a:r>
            <a:r>
              <a:rPr lang="nl-NL" sz="2000" b="1" u="sng" dirty="0" smtClean="0"/>
              <a:t> leerweg</a:t>
            </a:r>
            <a:endParaRPr lang="nl-NL" dirty="0"/>
          </a:p>
          <a:p>
            <a:r>
              <a:rPr lang="nl-NL" sz="2000" dirty="0" smtClean="0"/>
              <a:t>Je bent veel op school en loopt stage.</a:t>
            </a:r>
          </a:p>
          <a:p>
            <a:r>
              <a:rPr lang="nl-NL" sz="2000" dirty="0" smtClean="0"/>
              <a:t>Je krijgt ook veel theorie</a:t>
            </a:r>
          </a:p>
          <a:p>
            <a:r>
              <a:rPr lang="nl-NL" sz="2000" dirty="0" smtClean="0"/>
              <a:t>Veel contact met klasgenoten</a:t>
            </a:r>
          </a:p>
          <a:p>
            <a:r>
              <a:rPr lang="nl-NL" sz="2000" dirty="0" smtClean="0"/>
              <a:t>Studiefinanciering</a:t>
            </a:r>
            <a:endParaRPr lang="nl-NL" sz="200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sz="4800" b="1" u="sng" dirty="0" smtClean="0"/>
              <a:t>BBL</a:t>
            </a:r>
          </a:p>
          <a:p>
            <a:r>
              <a:rPr lang="nl-NL" sz="2000" b="1" u="sng" dirty="0" smtClean="0"/>
              <a:t>Beroepsbegeleidende leerweg</a:t>
            </a:r>
          </a:p>
          <a:p>
            <a:r>
              <a:rPr lang="nl-NL" sz="2000" dirty="0" smtClean="0"/>
              <a:t>Je bent aan het werk en gaat 1 dag in de week naar school.</a:t>
            </a:r>
          </a:p>
          <a:p>
            <a:r>
              <a:rPr lang="nl-NL" sz="2000" dirty="0" smtClean="0"/>
              <a:t>Je leert vooral door te doen</a:t>
            </a:r>
          </a:p>
          <a:p>
            <a:r>
              <a:rPr lang="nl-NL" sz="2000" dirty="0" smtClean="0"/>
              <a:t>Collega’s</a:t>
            </a:r>
          </a:p>
          <a:p>
            <a:r>
              <a:rPr lang="nl-NL" sz="2000" dirty="0" smtClean="0"/>
              <a:t>Salaris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81270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420</TotalTime>
  <Words>206</Words>
  <Application>Microsoft Office PowerPoint</Application>
  <PresentationFormat>Breedbeeld</PresentationFormat>
  <Paragraphs>49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Ion</vt:lpstr>
      <vt:lpstr>LOB</vt:lpstr>
      <vt:lpstr>Onderwijs en beroepen</vt:lpstr>
      <vt:lpstr>Onderwijs</vt:lpstr>
      <vt:lpstr>Basis onderwijs</vt:lpstr>
      <vt:lpstr>Voortgezet onderwijs</vt:lpstr>
      <vt:lpstr>Voortgezet onderwijs</vt:lpstr>
      <vt:lpstr>Beroepsonderwijs</vt:lpstr>
      <vt:lpstr>Beroepsonderwijs</vt:lpstr>
      <vt:lpstr>BOL of BBL</vt:lpstr>
      <vt:lpstr>Beroepen</vt:lpstr>
      <vt:lpstr>Vacature zoeken</vt:lpstr>
      <vt:lpstr>Solliciteren</vt:lpstr>
      <vt:lpstr>Schrijf een brief</vt:lpstr>
      <vt:lpstr>Curriculum Vitae (C.V.)</vt:lpstr>
    </vt:vector>
  </TitlesOfParts>
  <Company>SPVOZN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LOB</dc:title>
  <dc:creator>Susan Prinsen Geerligs (pri)</dc:creator>
  <cp:lastModifiedBy>SPVOZN</cp:lastModifiedBy>
  <cp:revision>12</cp:revision>
  <dcterms:created xsi:type="dcterms:W3CDTF">2017-05-09T07:39:43Z</dcterms:created>
  <dcterms:modified xsi:type="dcterms:W3CDTF">2021-05-08T17:20:56Z</dcterms:modified>
</cp:coreProperties>
</file>